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64E440-9E7F-46BE-B965-4B873F2E9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764" y="519780"/>
            <a:ext cx="7197726" cy="2421464"/>
          </a:xfrm>
        </p:spPr>
        <p:txBody>
          <a:bodyPr/>
          <a:lstStyle/>
          <a:p>
            <a:pPr algn="ctr"/>
            <a:r>
              <a:rPr lang="es-EC" dirty="0"/>
              <a:t>Universidad central del ecuador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94545E-01D1-4B39-A114-5EBF625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810" y="3429000"/>
            <a:ext cx="10323442" cy="3183835"/>
          </a:xfrm>
        </p:spPr>
        <p:txBody>
          <a:bodyPr>
            <a:normAutofit/>
          </a:bodyPr>
          <a:lstStyle/>
          <a:p>
            <a:pPr algn="ctr"/>
            <a:r>
              <a:rPr lang="es-EC" dirty="0"/>
              <a:t>Integrantes: </a:t>
            </a:r>
          </a:p>
          <a:p>
            <a:pPr algn="ctr"/>
            <a:r>
              <a:rPr lang="es-EC" dirty="0"/>
              <a:t>PAMELA BARRIONUEVO</a:t>
            </a:r>
          </a:p>
          <a:p>
            <a:pPr algn="ctr"/>
            <a:r>
              <a:rPr lang="es-EC" dirty="0"/>
              <a:t>Javier Sigcha</a:t>
            </a:r>
          </a:p>
          <a:p>
            <a:pPr algn="ctr"/>
            <a:endParaRPr lang="es-EC" dirty="0"/>
          </a:p>
          <a:p>
            <a:pPr algn="ctr"/>
            <a:r>
              <a:rPr lang="es-EC" dirty="0"/>
              <a:t>Programación grafica 2</a:t>
            </a:r>
          </a:p>
          <a:p>
            <a:pPr algn="ctr"/>
            <a:endParaRPr lang="es-EC" dirty="0"/>
          </a:p>
          <a:p>
            <a:pPr algn="ctr"/>
            <a:r>
              <a:rPr lang="es-EC" dirty="0"/>
              <a:t>Instalar Python y </a:t>
            </a:r>
            <a:r>
              <a:rPr lang="es-EC" dirty="0" err="1"/>
              <a:t>pip</a:t>
            </a:r>
            <a:r>
              <a:rPr lang="es-EC" dirty="0"/>
              <a:t> PARA WINDOWS</a:t>
            </a:r>
          </a:p>
        </p:txBody>
      </p:sp>
    </p:spTree>
    <p:extLst>
      <p:ext uri="{BB962C8B-B14F-4D97-AF65-F5344CB8AC3E}">
        <p14:creationId xmlns:p14="http://schemas.microsoft.com/office/powerpoint/2010/main" val="222209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793EA0-FD1A-486A-BDEA-461E53C98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Paso 9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51094AA-234E-4FF3-9389-361D2F4EB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903" y="1656522"/>
            <a:ext cx="9409045" cy="4916556"/>
          </a:xfrm>
        </p:spPr>
      </p:pic>
    </p:spTree>
    <p:extLst>
      <p:ext uri="{BB962C8B-B14F-4D97-AF65-F5344CB8AC3E}">
        <p14:creationId xmlns:p14="http://schemas.microsoft.com/office/powerpoint/2010/main" val="914963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56B00-4F9C-42F6-9A83-CAB266BF3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Paso 10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D2879E7-AF63-4258-8EEB-D175A2C35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755" y="1716258"/>
            <a:ext cx="9260210" cy="4965896"/>
          </a:xfrm>
        </p:spPr>
      </p:pic>
    </p:spTree>
    <p:extLst>
      <p:ext uri="{BB962C8B-B14F-4D97-AF65-F5344CB8AC3E}">
        <p14:creationId xmlns:p14="http://schemas.microsoft.com/office/powerpoint/2010/main" val="3482532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F40B0-3BC2-4078-B392-B30E1684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Paso 11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03FAF55-3661-417A-B4E9-0198D2CEF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99"/>
          <a:stretch/>
        </p:blipFill>
        <p:spPr>
          <a:xfrm>
            <a:off x="844061" y="1709531"/>
            <a:ext cx="10131425" cy="4770782"/>
          </a:xfrm>
        </p:spPr>
      </p:pic>
    </p:spTree>
    <p:extLst>
      <p:ext uri="{BB962C8B-B14F-4D97-AF65-F5344CB8AC3E}">
        <p14:creationId xmlns:p14="http://schemas.microsoft.com/office/powerpoint/2010/main" val="1179959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98CE8-50D1-4C6F-AFD0-E85208BE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Paso 12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3C6D2B8-C6C6-493D-8328-4D629EE92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1630018"/>
            <a:ext cx="10896599" cy="5015948"/>
          </a:xfrm>
        </p:spPr>
      </p:pic>
    </p:spTree>
    <p:extLst>
      <p:ext uri="{BB962C8B-B14F-4D97-AF65-F5344CB8AC3E}">
        <p14:creationId xmlns:p14="http://schemas.microsoft.com/office/powerpoint/2010/main" val="3659949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53453-A227-41FD-8E45-445EDA57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Paso 13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8D8E8EA-F220-40A8-9BE1-B2D617888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4119" y="1644581"/>
            <a:ext cx="9633107" cy="4603819"/>
          </a:xfrm>
        </p:spPr>
      </p:pic>
    </p:spTree>
    <p:extLst>
      <p:ext uri="{BB962C8B-B14F-4D97-AF65-F5344CB8AC3E}">
        <p14:creationId xmlns:p14="http://schemas.microsoft.com/office/powerpoint/2010/main" val="406715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052939-917B-4C85-B9C1-1DEC0C606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Paso 14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4CF62E4-634B-40F4-99B4-CBC781A4D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895" y="1656521"/>
            <a:ext cx="10131425" cy="4823791"/>
          </a:xfrm>
        </p:spPr>
      </p:pic>
    </p:spTree>
    <p:extLst>
      <p:ext uri="{BB962C8B-B14F-4D97-AF65-F5344CB8AC3E}">
        <p14:creationId xmlns:p14="http://schemas.microsoft.com/office/powerpoint/2010/main" val="2411090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41CD7-3BE2-4918-80CB-A3A89DCED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Paso 15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C799AF7-3530-4CDE-84C9-2B4771B8A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148" y="1603513"/>
            <a:ext cx="10522226" cy="4810539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704A8E5-DE11-4EF8-9E0B-2C52D0BD856C}"/>
              </a:ext>
            </a:extLst>
          </p:cNvPr>
          <p:cNvSpPr txBox="1"/>
          <p:nvPr/>
        </p:nvSpPr>
        <p:spPr>
          <a:xfrm>
            <a:off x="1789043" y="503583"/>
            <a:ext cx="707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dirty="0"/>
              <a:t>INSTALAR PIP POR MEDIO DE CMD</a:t>
            </a:r>
          </a:p>
        </p:txBody>
      </p:sp>
    </p:spTree>
    <p:extLst>
      <p:ext uri="{BB962C8B-B14F-4D97-AF65-F5344CB8AC3E}">
        <p14:creationId xmlns:p14="http://schemas.microsoft.com/office/powerpoint/2010/main" val="1575923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ACA04-C882-49A7-B762-04766428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Paso 16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3C3D507-98D5-4674-935A-A5F4690BA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1740929"/>
            <a:ext cx="10658060" cy="4628270"/>
          </a:xfrm>
        </p:spPr>
      </p:pic>
    </p:spTree>
    <p:extLst>
      <p:ext uri="{BB962C8B-B14F-4D97-AF65-F5344CB8AC3E}">
        <p14:creationId xmlns:p14="http://schemas.microsoft.com/office/powerpoint/2010/main" val="324561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DE18B4-1B74-49A8-A403-D0632029D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Paso 1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CC98698-FDCE-4B22-B528-C9B339292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39"/>
          <a:stretch/>
        </p:blipFill>
        <p:spPr>
          <a:xfrm>
            <a:off x="1041009" y="1948070"/>
            <a:ext cx="9776217" cy="4762219"/>
          </a:xfrm>
        </p:spPr>
      </p:pic>
    </p:spTree>
    <p:extLst>
      <p:ext uri="{BB962C8B-B14F-4D97-AF65-F5344CB8AC3E}">
        <p14:creationId xmlns:p14="http://schemas.microsoft.com/office/powerpoint/2010/main" val="841477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CD5C0-53ED-4E32-8DF1-96481925C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PASO 2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4BAEDC5-F777-4A90-9774-657DAB6CA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62"/>
          <a:stretch/>
        </p:blipFill>
        <p:spPr>
          <a:xfrm>
            <a:off x="1252025" y="1895061"/>
            <a:ext cx="9565201" cy="4716753"/>
          </a:xfrm>
        </p:spPr>
      </p:pic>
    </p:spTree>
    <p:extLst>
      <p:ext uri="{BB962C8B-B14F-4D97-AF65-F5344CB8AC3E}">
        <p14:creationId xmlns:p14="http://schemas.microsoft.com/office/powerpoint/2010/main" val="4252945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7E7DD7-91EC-4FCF-B48C-BA4B40C1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Paso 3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C7AB748-0C4E-4CF1-BD1D-C8F7453DF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71"/>
          <a:stretch/>
        </p:blipFill>
        <p:spPr>
          <a:xfrm>
            <a:off x="1126435" y="1961322"/>
            <a:ext cx="9819861" cy="4598504"/>
          </a:xfrm>
        </p:spPr>
      </p:pic>
    </p:spTree>
    <p:extLst>
      <p:ext uri="{BB962C8B-B14F-4D97-AF65-F5344CB8AC3E}">
        <p14:creationId xmlns:p14="http://schemas.microsoft.com/office/powerpoint/2010/main" val="2545108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27914-A547-43C4-ACDD-F57E127F8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Paso 4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9F2BEE2-9399-4CED-81C7-9B043E215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435" y="1669774"/>
            <a:ext cx="9356035" cy="4876800"/>
          </a:xfrm>
        </p:spPr>
      </p:pic>
    </p:spTree>
    <p:extLst>
      <p:ext uri="{BB962C8B-B14F-4D97-AF65-F5344CB8AC3E}">
        <p14:creationId xmlns:p14="http://schemas.microsoft.com/office/powerpoint/2010/main" val="2497178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F9D62-2D9E-4B20-AEFE-AE0E5F9D3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Paso 5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F647660-071E-425B-8519-2C177DFA8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157" y="1802297"/>
            <a:ext cx="9435547" cy="4797286"/>
          </a:xfrm>
        </p:spPr>
      </p:pic>
    </p:spTree>
    <p:extLst>
      <p:ext uri="{BB962C8B-B14F-4D97-AF65-F5344CB8AC3E}">
        <p14:creationId xmlns:p14="http://schemas.microsoft.com/office/powerpoint/2010/main" val="1501955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32DED-A153-4771-AF23-DD96C1ADB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Paso 6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8E5E81C-A92B-4159-B02D-A92592FB0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0187" y="1744395"/>
            <a:ext cx="10131425" cy="4696162"/>
          </a:xfrm>
        </p:spPr>
      </p:pic>
    </p:spTree>
    <p:extLst>
      <p:ext uri="{BB962C8B-B14F-4D97-AF65-F5344CB8AC3E}">
        <p14:creationId xmlns:p14="http://schemas.microsoft.com/office/powerpoint/2010/main" val="3982731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CF463-4A28-4684-999A-409D76DF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Paso 7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45D5605D-C7CD-4CC0-A295-8089492D3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7409" y="1702191"/>
            <a:ext cx="10005391" cy="4546209"/>
          </a:xfrm>
        </p:spPr>
      </p:pic>
    </p:spTree>
    <p:extLst>
      <p:ext uri="{BB962C8B-B14F-4D97-AF65-F5344CB8AC3E}">
        <p14:creationId xmlns:p14="http://schemas.microsoft.com/office/powerpoint/2010/main" val="2414248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8044D-DDDB-4199-9FD0-94883A9CC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Paso 8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2D8638AF-F4D1-4776-AA85-57E50FF9B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661" y="1577009"/>
            <a:ext cx="9581321" cy="4810539"/>
          </a:xfrm>
        </p:spPr>
      </p:pic>
    </p:spTree>
    <p:extLst>
      <p:ext uri="{BB962C8B-B14F-4D97-AF65-F5344CB8AC3E}">
        <p14:creationId xmlns:p14="http://schemas.microsoft.com/office/powerpoint/2010/main" val="28457684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21</TotalTime>
  <Words>57</Words>
  <Application>Microsoft Office PowerPoint</Application>
  <PresentationFormat>Panorámica</PresentationFormat>
  <Paragraphs>25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Celestial</vt:lpstr>
      <vt:lpstr>Universidad central del ecuador </vt:lpstr>
      <vt:lpstr>Paso 1</vt:lpstr>
      <vt:lpstr>PASO 2</vt:lpstr>
      <vt:lpstr>Paso 3</vt:lpstr>
      <vt:lpstr>Paso 4</vt:lpstr>
      <vt:lpstr>Paso 5</vt:lpstr>
      <vt:lpstr>Paso 6</vt:lpstr>
      <vt:lpstr>Paso 7</vt:lpstr>
      <vt:lpstr>Paso 8</vt:lpstr>
      <vt:lpstr>Paso 9</vt:lpstr>
      <vt:lpstr>Paso 10</vt:lpstr>
      <vt:lpstr>Paso 11</vt:lpstr>
      <vt:lpstr>Paso 12</vt:lpstr>
      <vt:lpstr>Paso 13</vt:lpstr>
      <vt:lpstr>Paso 14</vt:lpstr>
      <vt:lpstr>Paso 15</vt:lpstr>
      <vt:lpstr>Paso 16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Universidad central del ecuador</dc:title>
  <dc:creator>GEOVANNY JAVIER SIGCHA ECHEVERRIA</dc:creator>
  <cp:lastModifiedBy>GEOVANNY JAVIER SIGCHA ECHEVERRIA</cp:lastModifiedBy>
  <cp:revision>2</cp:revision>
  <dcterms:created xsi:type="dcterms:W3CDTF">2019-04-12T02:21:42Z</dcterms:created>
  <dcterms:modified xsi:type="dcterms:W3CDTF">2019-04-12T02:43:13Z</dcterms:modified>
</cp:coreProperties>
</file>